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6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Outlineblanc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397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36F9-1DB8-F240-908D-121A4A13D653}" type="datetime1"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21EE-84C5-4949-A62B-4C2B708AED4D}" type="datetime1">
              <a:t>2/28/2017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D652-622B-AC4E-908D-BDC31EB7E419}" type="datetime1">
              <a:t>2/28/2017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940A-B342-4547-9A98-49203DE8C7BB}" type="datetime1">
              <a:t>2/28/2017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3E03C-7503-C748-91FC-0E5810A43D97}" type="datetime1">
              <a:t>2/28/2017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027463"/>
            <a:ext cx="1172455" cy="11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www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2" y="771750"/>
            <a:ext cx="23971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175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6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Badgewww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2" y="771750"/>
            <a:ext cx="23971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7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26A6E-50A4-9441-AA57-E353C8765DCF}" type="datetime1">
              <a:t>2/28/2017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886864"/>
            <a:ext cx="8265984" cy="1369772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997402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28D2-8338-4A47-8ECA-A9C67854913A}" type="datetime1">
              <a:t>2/28/2017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0F8C-446E-EC4A-A0A7-8CA5C83DDC3B}" type="datetime1">
              <a:t>2/28/2017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826475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3826475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ADBD-38E5-8945-9BA4-7A37DB9186FA}" type="datetime1">
              <a:t>2/28/2017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9A1D-EB0D-7A47-8AE4-A42C9D39FC47}" type="datetime1">
              <a:t>2/28/2017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6854" cy="35005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C068-30C9-DB4F-AC2D-C367406B3055}" type="datetime1"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Bandeau.ai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380"/>
            <a:ext cx="9144000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0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smtClean="0"/>
              <a:t>YOU could work at CERN!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253" y="1137839"/>
            <a:ext cx="5855547" cy="35005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Technician Training </a:t>
            </a:r>
            <a:r>
              <a:rPr lang="en-GB" b="1" dirty="0" smtClean="0"/>
              <a:t>Experience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Spend up </a:t>
            </a:r>
            <a:r>
              <a:rPr lang="en-GB" dirty="0"/>
              <a:t>to two years at CERN after completing your </a:t>
            </a:r>
            <a:r>
              <a:rPr lang="en-GB" dirty="0" smtClean="0"/>
              <a:t>apprenticeship/HNC/HND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Amazing international experience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Lots of support and practical training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Opportunities include engineering, radiation protection, photography and many other sectors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No degree necessary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Google ‘CERN Jobs’ for more info!</a:t>
            </a:r>
          </a:p>
          <a:p>
            <a:pPr marL="448056" lvl="1" indent="0">
              <a:buNone/>
            </a:pPr>
            <a:r>
              <a:rPr lang="en-GB" dirty="0" smtClean="0"/>
              <a:t> </a:t>
            </a:r>
          </a:p>
          <a:p>
            <a:pPr marL="448056" lvl="1" indent="0">
              <a:buNone/>
            </a:pPr>
            <a:endParaRPr lang="en-GB" dirty="0"/>
          </a:p>
          <a:p>
            <a:pPr marL="448056" lvl="1" indent="0">
              <a:buNone/>
            </a:pPr>
            <a:endParaRPr lang="en-GB" dirty="0" smtClean="0"/>
          </a:p>
          <a:p>
            <a:pPr marL="448056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26A6E-50A4-9441-AA57-E353C8765DCF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UK PP Masterclasses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58448"/>
            <a:ext cx="2121573" cy="3771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520" y="4133781"/>
            <a:ext cx="208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Jamie Pinnell, Technician Fellow, ATLAS experiment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41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could work at CERN!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027" y="1117599"/>
            <a:ext cx="5797973" cy="35005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300" b="1" dirty="0"/>
              <a:t>Technical </a:t>
            </a:r>
            <a:r>
              <a:rPr lang="en-GB" sz="2300" b="1" dirty="0" smtClean="0"/>
              <a:t>student</a:t>
            </a:r>
            <a:endParaRPr lang="en-GB" sz="2100" b="1" dirty="0"/>
          </a:p>
          <a:p>
            <a:pPr lvl="1">
              <a:spcBef>
                <a:spcPts val="0"/>
              </a:spcBef>
            </a:pPr>
            <a:r>
              <a:rPr lang="en-GB" sz="1900" dirty="0"/>
              <a:t>S</a:t>
            </a:r>
            <a:r>
              <a:rPr lang="en-GB" sz="1900" dirty="0" smtClean="0"/>
              <a:t>pend </a:t>
            </a:r>
            <a:r>
              <a:rPr lang="en-GB" sz="1900" dirty="0"/>
              <a:t>a year in industry at CERN as part of your degree</a:t>
            </a:r>
          </a:p>
          <a:p>
            <a:pPr lvl="1">
              <a:spcBef>
                <a:spcPts val="0"/>
              </a:spcBef>
            </a:pPr>
            <a:r>
              <a:rPr lang="en-GB" sz="1900" dirty="0" smtClean="0"/>
              <a:t>Real projects with support from experienced colleagues</a:t>
            </a:r>
          </a:p>
          <a:p>
            <a:pPr lvl="1">
              <a:spcBef>
                <a:spcPts val="0"/>
              </a:spcBef>
            </a:pPr>
            <a:r>
              <a:rPr lang="en-GB" sz="1900" dirty="0" smtClean="0"/>
              <a:t>Opportunities </a:t>
            </a:r>
            <a:r>
              <a:rPr lang="en-GB" sz="1900" dirty="0"/>
              <a:t>for </a:t>
            </a:r>
            <a:r>
              <a:rPr lang="en-GB" sz="1900" dirty="0" smtClean="0"/>
              <a:t>engineering (civil, mechanical, electrical), computing, languages, communications and business students</a:t>
            </a:r>
            <a:endParaRPr lang="en-GB" sz="1900" dirty="0"/>
          </a:p>
          <a:p>
            <a:pPr lvl="1">
              <a:spcBef>
                <a:spcPts val="0"/>
              </a:spcBef>
            </a:pPr>
            <a:r>
              <a:rPr lang="en-GB" sz="1900" dirty="0" smtClean="0"/>
              <a:t>More than work experience</a:t>
            </a:r>
          </a:p>
          <a:p>
            <a:pPr lvl="1">
              <a:spcBef>
                <a:spcPts val="0"/>
              </a:spcBef>
            </a:pPr>
            <a:r>
              <a:rPr lang="en-GB" sz="1900" dirty="0" smtClean="0"/>
              <a:t>Google ‘CERN Jobs’ for more info!</a:t>
            </a:r>
            <a:endParaRPr lang="en-GB" sz="1900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26A6E-50A4-9441-AA57-E353C8765DCF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UK PP Masterclasses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667" y="3756107"/>
            <a:ext cx="268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Loren Wright, Lead Engineer, </a:t>
            </a:r>
          </a:p>
          <a:p>
            <a:r>
              <a:rPr lang="en-GB" sz="1050" dirty="0" smtClean="0"/>
              <a:t>Body Structure (Product Development), Aston Martin </a:t>
            </a:r>
            <a:r>
              <a:rPr lang="en-GB" sz="1050" dirty="0" err="1" smtClean="0"/>
              <a:t>Lagonda</a:t>
            </a:r>
            <a:r>
              <a:rPr lang="en-GB" sz="1050" dirty="0" smtClean="0"/>
              <a:t> Ltd</a:t>
            </a:r>
          </a:p>
          <a:p>
            <a:r>
              <a:rPr lang="en-GB" sz="1050" dirty="0" smtClean="0"/>
              <a:t>CERN Technical Student 2011-12</a:t>
            </a:r>
            <a:endParaRPr lang="en-GB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6" y="912501"/>
            <a:ext cx="269951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could work at CERN!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27" y="1239521"/>
            <a:ext cx="4804907" cy="35005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100" b="1" dirty="0"/>
              <a:t>Summer </a:t>
            </a:r>
            <a:r>
              <a:rPr lang="en-GB" sz="2100" b="1" dirty="0" smtClean="0"/>
              <a:t>student</a:t>
            </a:r>
            <a:endParaRPr lang="en-GB" sz="2100" b="1" dirty="0"/>
          </a:p>
          <a:p>
            <a:pPr lvl="1">
              <a:spcBef>
                <a:spcPts val="0"/>
              </a:spcBef>
            </a:pPr>
            <a:r>
              <a:rPr lang="en-GB" sz="1800" dirty="0"/>
              <a:t>Spend the penultimate summer of your undergraduate degree at </a:t>
            </a:r>
            <a:r>
              <a:rPr lang="en-GB" sz="1800" dirty="0" smtClean="0"/>
              <a:t>CERN with 250+ students </a:t>
            </a:r>
            <a:r>
              <a:rPr lang="en-GB" sz="1800" dirty="0"/>
              <a:t>from around the world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Top class lectures, inspiring visits, real projects and lifelong friendships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Opportunities </a:t>
            </a:r>
            <a:r>
              <a:rPr lang="en-GB" sz="1800" dirty="0"/>
              <a:t>for physics, computing and engineering </a:t>
            </a:r>
            <a:r>
              <a:rPr lang="en-GB" sz="1800" dirty="0" smtClean="0"/>
              <a:t>students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Google ‘CERN Jobs’ for more info! </a:t>
            </a:r>
            <a:endParaRPr lang="en-GB" sz="1800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826A6E-50A4-9441-AA57-E353C8765DCF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UK PP Masterclasses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5600" y="3716010"/>
            <a:ext cx="358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Jessica Flores, CERN Summer Student 2016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239796"/>
            <a:ext cx="3663956" cy="24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16-9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CERN(16-9).thmx</Template>
  <TotalTime>65</TotalTime>
  <Words>217</Words>
  <Application>Microsoft Office PowerPoint</Application>
  <PresentationFormat>On-screen Show (16:9)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CERN(16-9)</vt:lpstr>
      <vt:lpstr>PowerPoint Presentation</vt:lpstr>
      <vt:lpstr>YOU could work at CERN!</vt:lpstr>
      <vt:lpstr>YOU could work at CERN!</vt:lpstr>
      <vt:lpstr>YOU could work at CERN!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Stephanie Hills</cp:lastModifiedBy>
  <cp:revision>11</cp:revision>
  <dcterms:created xsi:type="dcterms:W3CDTF">2012-11-30T11:07:05Z</dcterms:created>
  <dcterms:modified xsi:type="dcterms:W3CDTF">2017-02-28T12:50:38Z</dcterms:modified>
</cp:coreProperties>
</file>